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2"/>
    <p:restoredTop sz="94737"/>
  </p:normalViewPr>
  <p:slideViewPr>
    <p:cSldViewPr snapToGrid="0">
      <p:cViewPr>
        <p:scale>
          <a:sx n="75" d="100"/>
          <a:sy n="75" d="100"/>
        </p:scale>
        <p:origin x="448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4917-7857-C540-B005-0085AD06DCB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9C40-FCE8-8B4B-850C-0CA20DC87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2FE39-FFDC-E84C-8831-1CC7427C8F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1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5ADA-5CEC-CF69-4D32-9E87529BA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974B5-A200-71A6-99A6-46497F8DF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7C01-9DBD-5E6F-0308-A56F32F4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94DBB-5505-2F1B-2376-1028FDB7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6689-ABB1-B595-7C31-73B31F4E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0660-FAE5-75B9-CFB5-ECAA65EF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22B16-8F83-F781-CA6B-A9CCC63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AA5E-2ACA-D646-D300-AA2447BA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8025-6237-AEE8-9923-9EE3A152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98B3-B698-199E-DFF9-50755952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821A7-FBC9-B32D-0C82-9755FFC08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B4AE0-2DBA-726B-56F0-DFEDACEFF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DEA74-426D-A5DC-29D6-291E589D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187C5-B10F-E285-27A2-5BB72D00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40E91-86AE-50EA-71F4-E96F5842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497-7F49-FC1E-441A-05AB5674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36F47-FE61-A4E8-D1A7-F417CE6FD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679A-80FC-501C-4952-E8966333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F85C-6DF1-2446-BF71-32E0CE09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061B3-AC9E-DC0E-B694-403480EC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C646-5DA4-6A33-258D-9FF94092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A9F01-7148-5BDD-ECC4-73A2117F1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885E-637B-EEB7-E22D-D42DD580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00A6C-1C48-F516-9688-19DA307E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AE47B-9C8C-0FA5-56D5-D2525281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3D43-FC97-351D-86AD-C5A1EEFE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A6BA-5FFF-88D9-DBE2-078E49D98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F0B10-05D6-F72A-523A-88484FD9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F243C-80F1-D0BD-6A96-9000F3BC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CF076-5B1E-C9B0-F792-08686334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782B6-80E6-5F91-E50B-34B7E5F0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71CD-8191-05D4-B6A2-342CD1A8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FFAB0-F4D0-9FC3-3FEB-3827E11B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072C9-5FA4-3CB0-D1F8-B93F57CFB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16D48-8242-942A-E41D-2FD0ACC31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BB57A-47A6-295F-12EC-61EAF2911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91D09-D707-7321-ACCB-E43BB2E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3B825-6FCB-AA82-E6B0-30582FBB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A8C4C-47C9-5050-8092-2661B114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B5D1-503D-9D7A-0899-21FF0C41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10A0B-EDB3-DAEB-D91A-49307900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9A0CF-4D85-2ACD-68E5-BCC4E704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8787C-B69D-AD2B-885F-BFA9B566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7E6C3-8BFE-71F8-290F-B327E02F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796BE-5776-5F63-05B2-F42F08FB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9B072-9F4C-B94D-5153-795CA0ED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688D-6E2C-C451-D122-203B6E86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438F2-CFC3-E77B-DD01-2E5799F9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86BAC-940E-C590-0E81-B144CE83D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645FA-A8AF-8E27-2350-B5C36FE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21051-5699-14A4-5997-A046F6D7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C4CBB-3041-6B1E-D9B9-A2DD068E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6191-6C82-B1C7-AFDF-A59150DB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064BFA-4044-5565-35C8-E2F1AE432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F4A2A-7D36-66BE-1668-52853E92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5736E-98E0-A736-B632-E6D052E0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27BD6-6330-8E70-41FC-13E83B37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819BE-19CF-D110-40C3-EE99E429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A8974-C543-7E7C-5EA2-8AA133A1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24D7-AA5E-712D-D3F3-3B42B212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15189-C6C6-7DB9-45B2-1E218133B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36C3-EF67-DB40-A6F7-86C59052FAD6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17BE-B6D4-8EE6-01BB-20A0E26C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B30B-AEE1-C1B1-ED5D-C32650B02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19B7-81B2-EC4C-B605-93B9C417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8D01-DC30-F0CD-7F6B-84E12C119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SITKA Elastic Ordering Process</a:t>
            </a:r>
          </a:p>
        </p:txBody>
      </p:sp>
    </p:spTree>
    <p:extLst>
      <p:ext uri="{BB962C8B-B14F-4D97-AF65-F5344CB8AC3E}">
        <p14:creationId xmlns:p14="http://schemas.microsoft.com/office/powerpoint/2010/main" val="270687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B8EEAF2-397D-EB89-B6D9-615213D64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15" y="221691"/>
            <a:ext cx="10019166" cy="6174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62C3B-87CF-589A-D63D-C6CBC5DC5114}"/>
              </a:ext>
            </a:extLst>
          </p:cNvPr>
          <p:cNvSpPr txBox="1"/>
          <p:nvPr/>
        </p:nvSpPr>
        <p:spPr>
          <a:xfrm>
            <a:off x="1288472" y="6395894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reviewing your order, and double checking shipping dates and quantities, </a:t>
            </a:r>
            <a:r>
              <a:rPr lang="en-US" dirty="0">
                <a:solidFill>
                  <a:srgbClr val="FF0000"/>
                </a:solidFill>
              </a:rPr>
              <a:t>Proceed to Checkout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64A1DB-0DA8-3D77-A6B1-4195C7FE28D3}"/>
              </a:ext>
            </a:extLst>
          </p:cNvPr>
          <p:cNvSpPr/>
          <p:nvPr/>
        </p:nvSpPr>
        <p:spPr>
          <a:xfrm>
            <a:off x="9120283" y="5820312"/>
            <a:ext cx="2101898" cy="575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0DFEA9-F4E2-494B-B7AB-FADC4223EC17}"/>
              </a:ext>
            </a:extLst>
          </p:cNvPr>
          <p:cNvSpPr/>
          <p:nvPr/>
        </p:nvSpPr>
        <p:spPr>
          <a:xfrm>
            <a:off x="5525906" y="280019"/>
            <a:ext cx="2682263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E852E-1225-1FB8-0848-1B684B5ADEAE}"/>
              </a:ext>
            </a:extLst>
          </p:cNvPr>
          <p:cNvSpPr/>
          <p:nvPr/>
        </p:nvSpPr>
        <p:spPr>
          <a:xfrm>
            <a:off x="5836773" y="530832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heckout&#10;&#10;Description automatically generated">
            <a:extLst>
              <a:ext uri="{FF2B5EF4-FFF2-40B4-BE49-F238E27FC236}">
                <a16:creationId xmlns:a16="http://schemas.microsoft.com/office/drawing/2014/main" id="{73A18C69-8C5F-322E-7E36-8AFD7DB45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25"/>
          <a:stretch/>
        </p:blipFill>
        <p:spPr>
          <a:xfrm>
            <a:off x="256309" y="1238104"/>
            <a:ext cx="11679381" cy="3802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53547F-8FC6-C61F-CA8A-C484955EA5DD}"/>
              </a:ext>
            </a:extLst>
          </p:cNvPr>
          <p:cNvSpPr/>
          <p:nvPr/>
        </p:nvSpPr>
        <p:spPr>
          <a:xfrm>
            <a:off x="5878872" y="1506655"/>
            <a:ext cx="2895852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A27A7-E6C5-071F-925A-40B927C5198D}"/>
              </a:ext>
            </a:extLst>
          </p:cNvPr>
          <p:cNvSpPr/>
          <p:nvPr/>
        </p:nvSpPr>
        <p:spPr>
          <a:xfrm>
            <a:off x="676011" y="2921406"/>
            <a:ext cx="2895852" cy="174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705EA-406A-14D3-C971-BD45E424ED7A}"/>
              </a:ext>
            </a:extLst>
          </p:cNvPr>
          <p:cNvSpPr txBox="1"/>
          <p:nvPr/>
        </p:nvSpPr>
        <p:spPr>
          <a:xfrm>
            <a:off x="1939401" y="6370521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top of the page, your </a:t>
            </a:r>
            <a:r>
              <a:rPr lang="en-US" dirty="0">
                <a:solidFill>
                  <a:srgbClr val="FF0000"/>
                </a:solidFill>
              </a:rPr>
              <a:t>billing address</a:t>
            </a:r>
            <a:r>
              <a:rPr lang="en-US" dirty="0"/>
              <a:t> will be listed. Double check that this is accurate!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B46148-DA9B-7390-3764-780DA3EE51D0}"/>
              </a:ext>
            </a:extLst>
          </p:cNvPr>
          <p:cNvSpPr/>
          <p:nvPr/>
        </p:nvSpPr>
        <p:spPr>
          <a:xfrm>
            <a:off x="676011" y="2838341"/>
            <a:ext cx="2101898" cy="1831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B67FB87-1BD4-4EED-C520-58A50FD2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84" y="355599"/>
            <a:ext cx="10536697" cy="4421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8CA89-6F81-1CDF-A90A-C08CD200C15F}"/>
              </a:ext>
            </a:extLst>
          </p:cNvPr>
          <p:cNvSpPr txBox="1"/>
          <p:nvPr/>
        </p:nvSpPr>
        <p:spPr>
          <a:xfrm>
            <a:off x="256309" y="5570867"/>
            <a:ext cx="1167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the middle of the page, you will see your </a:t>
            </a:r>
            <a:r>
              <a:rPr lang="en-US" dirty="0">
                <a:solidFill>
                  <a:schemeClr val="accent1"/>
                </a:solidFill>
              </a:rPr>
              <a:t>shipments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shipping address</a:t>
            </a:r>
            <a:r>
              <a:rPr lang="en-US" dirty="0"/>
              <a:t>. Ensure the shipping address is correct, you may add a drop address if needed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CCFA7-F286-4894-7E89-0E13EE3CC46B}"/>
              </a:ext>
            </a:extLst>
          </p:cNvPr>
          <p:cNvSpPr/>
          <p:nvPr/>
        </p:nvSpPr>
        <p:spPr>
          <a:xfrm>
            <a:off x="1382230" y="2980267"/>
            <a:ext cx="3625052" cy="182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EDDE7-44A2-AE0B-2E3D-B27AEA1F80AB}"/>
              </a:ext>
            </a:extLst>
          </p:cNvPr>
          <p:cNvSpPr/>
          <p:nvPr/>
        </p:nvSpPr>
        <p:spPr>
          <a:xfrm>
            <a:off x="5400413" y="3015979"/>
            <a:ext cx="3625053" cy="176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C54C86-CD1B-3ECC-CE98-6CE90794322F}"/>
              </a:ext>
            </a:extLst>
          </p:cNvPr>
          <p:cNvSpPr/>
          <p:nvPr/>
        </p:nvSpPr>
        <p:spPr>
          <a:xfrm>
            <a:off x="5400413" y="3015979"/>
            <a:ext cx="2698226" cy="17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4A0AEE-1022-4714-3435-537324DD0FB5}"/>
              </a:ext>
            </a:extLst>
          </p:cNvPr>
          <p:cNvSpPr/>
          <p:nvPr/>
        </p:nvSpPr>
        <p:spPr>
          <a:xfrm>
            <a:off x="1190501" y="1001815"/>
            <a:ext cx="1417232" cy="4440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28D6B2-910C-D849-B1D8-35F195DFFA7C}"/>
              </a:ext>
            </a:extLst>
          </p:cNvPr>
          <p:cNvSpPr/>
          <p:nvPr/>
        </p:nvSpPr>
        <p:spPr>
          <a:xfrm>
            <a:off x="5400412" y="1001814"/>
            <a:ext cx="1254387" cy="4440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D23F0A-7F68-2F21-CEF0-8DB6254A8A84}"/>
              </a:ext>
            </a:extLst>
          </p:cNvPr>
          <p:cNvSpPr/>
          <p:nvPr/>
        </p:nvSpPr>
        <p:spPr>
          <a:xfrm>
            <a:off x="1524150" y="3032395"/>
            <a:ext cx="2698226" cy="17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login&#10;&#10;Description automatically generated">
            <a:extLst>
              <a:ext uri="{FF2B5EF4-FFF2-40B4-BE49-F238E27FC236}">
                <a16:creationId xmlns:a16="http://schemas.microsoft.com/office/drawing/2014/main" id="{92B6B93B-4CDA-0238-D4D4-8389D4AC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2" y="533885"/>
            <a:ext cx="11752477" cy="5545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25FC4-1DD5-F7B4-637A-FC112E66282E}"/>
              </a:ext>
            </a:extLst>
          </p:cNvPr>
          <p:cNvSpPr txBox="1"/>
          <p:nvPr/>
        </p:nvSpPr>
        <p:spPr>
          <a:xfrm>
            <a:off x="3791919" y="655714"/>
            <a:ext cx="1167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the bottom of the page will be your </a:t>
            </a:r>
            <a:r>
              <a:rPr lang="en-US" dirty="0">
                <a:solidFill>
                  <a:srgbClr val="FF0000"/>
                </a:solidFill>
              </a:rPr>
              <a:t>start ship date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cancel date</a:t>
            </a:r>
            <a:r>
              <a:rPr lang="en-US" dirty="0"/>
              <a:t>. Ensure all dates are correct.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CF1E1E-6F2D-F959-C42F-3F329A3A09EB}"/>
              </a:ext>
            </a:extLst>
          </p:cNvPr>
          <p:cNvSpPr/>
          <p:nvPr/>
        </p:nvSpPr>
        <p:spPr>
          <a:xfrm>
            <a:off x="403585" y="137445"/>
            <a:ext cx="2923864" cy="2622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FF3C5-CF5B-02C1-0D89-DCFB91E30100}"/>
              </a:ext>
            </a:extLst>
          </p:cNvPr>
          <p:cNvSpPr txBox="1"/>
          <p:nvPr/>
        </p:nvSpPr>
        <p:spPr>
          <a:xfrm>
            <a:off x="3791919" y="2015414"/>
            <a:ext cx="1167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your desired </a:t>
            </a:r>
            <a:r>
              <a:rPr lang="en-US" dirty="0">
                <a:solidFill>
                  <a:schemeClr val="accent1"/>
                </a:solidFill>
              </a:rPr>
              <a:t>PO</a:t>
            </a:r>
            <a:r>
              <a:rPr lang="en-US" dirty="0"/>
              <a:t> for BOTH shipments. </a:t>
            </a:r>
          </a:p>
          <a:p>
            <a:pPr algn="ctr"/>
            <a:r>
              <a:rPr lang="en-US" dirty="0"/>
              <a:t>Once both POs are filled out, the </a:t>
            </a:r>
            <a:r>
              <a:rPr lang="en-US" dirty="0">
                <a:solidFill>
                  <a:srgbClr val="FF0000"/>
                </a:solidFill>
              </a:rPr>
              <a:t>Place Order</a:t>
            </a:r>
          </a:p>
          <a:p>
            <a:pPr algn="ctr"/>
            <a:r>
              <a:rPr lang="en-US" dirty="0"/>
              <a:t>button will turn black and you will be able to </a:t>
            </a:r>
          </a:p>
          <a:p>
            <a:pPr algn="ctr"/>
            <a:r>
              <a:rPr lang="en-US" dirty="0"/>
              <a:t>select it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EB464E-E642-C3FF-2AAF-ACA9B99E9183}"/>
              </a:ext>
            </a:extLst>
          </p:cNvPr>
          <p:cNvSpPr/>
          <p:nvPr/>
        </p:nvSpPr>
        <p:spPr>
          <a:xfrm>
            <a:off x="3791919" y="2322156"/>
            <a:ext cx="3286214" cy="13201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D984E9-949C-6232-FC78-D0CA65AA3B0A}"/>
              </a:ext>
            </a:extLst>
          </p:cNvPr>
          <p:cNvSpPr/>
          <p:nvPr/>
        </p:nvSpPr>
        <p:spPr>
          <a:xfrm>
            <a:off x="10573861" y="5375823"/>
            <a:ext cx="1398007" cy="728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7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758D24A6-67BC-B458-8503-238F8CCD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66" y="229541"/>
            <a:ext cx="10025927" cy="6183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2170D-7C5F-120B-B8F4-6F0D800C3E10}"/>
              </a:ext>
            </a:extLst>
          </p:cNvPr>
          <p:cNvSpPr txBox="1"/>
          <p:nvPr/>
        </p:nvSpPr>
        <p:spPr>
          <a:xfrm>
            <a:off x="1924891" y="6443793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you’ve logged in, you’ll find this home page. To place an order, select </a:t>
            </a:r>
            <a:r>
              <a:rPr lang="en-US" b="1" dirty="0">
                <a:solidFill>
                  <a:srgbClr val="FF0000"/>
                </a:solidFill>
              </a:rPr>
              <a:t>Shop Now</a:t>
            </a:r>
            <a:r>
              <a:rPr lang="en-US" dirty="0"/>
              <a:t>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2D8251-5AA0-C1AE-1749-91B4FF027EF6}"/>
              </a:ext>
            </a:extLst>
          </p:cNvPr>
          <p:cNvSpPr/>
          <p:nvPr/>
        </p:nvSpPr>
        <p:spPr>
          <a:xfrm>
            <a:off x="1283046" y="334672"/>
            <a:ext cx="1283691" cy="650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09765-838E-12D7-A25D-270F49D443CC}"/>
              </a:ext>
            </a:extLst>
          </p:cNvPr>
          <p:cNvSpPr txBox="1"/>
          <p:nvPr/>
        </p:nvSpPr>
        <p:spPr>
          <a:xfrm>
            <a:off x="1945612" y="9493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Order Creation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C413A-74FD-C69F-4C83-08A7DEB5AB6A}"/>
              </a:ext>
            </a:extLst>
          </p:cNvPr>
          <p:cNvSpPr/>
          <p:nvPr/>
        </p:nvSpPr>
        <p:spPr>
          <a:xfrm>
            <a:off x="6965221" y="1114617"/>
            <a:ext cx="2588217" cy="2169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24998-62AB-9E49-4E83-E3ACB6FA5B8E}"/>
              </a:ext>
            </a:extLst>
          </p:cNvPr>
          <p:cNvSpPr/>
          <p:nvPr/>
        </p:nvSpPr>
        <p:spPr>
          <a:xfrm>
            <a:off x="8405089" y="556596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3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7B316B-12C1-CCBB-44B9-21DEAECDE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08" y="735952"/>
            <a:ext cx="4899987" cy="5557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8C837-AB43-2FFE-319F-80049CA8B0FA}"/>
              </a:ext>
            </a:extLst>
          </p:cNvPr>
          <p:cNvSpPr txBox="1"/>
          <p:nvPr/>
        </p:nvSpPr>
        <p:spPr>
          <a:xfrm>
            <a:off x="2225154" y="6443793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here, you have the options of selecting from </a:t>
            </a:r>
            <a:r>
              <a:rPr lang="en-US" b="1" dirty="0">
                <a:solidFill>
                  <a:srgbClr val="FF0000"/>
                </a:solidFill>
              </a:rPr>
              <a:t>ATS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Prebook </a:t>
            </a:r>
            <a:r>
              <a:rPr lang="en-US" dirty="0"/>
              <a:t>Catalogs.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27058-B51F-D8A4-CA6B-1EE8BD2CC228}"/>
              </a:ext>
            </a:extLst>
          </p:cNvPr>
          <p:cNvSpPr txBox="1"/>
          <p:nvPr/>
        </p:nvSpPr>
        <p:spPr>
          <a:xfrm>
            <a:off x="3410079" y="1756860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</a:t>
            </a:r>
            <a:r>
              <a:rPr lang="en-US" b="1" dirty="0"/>
              <a:t>ATS</a:t>
            </a:r>
            <a:r>
              <a:rPr lang="en-US" dirty="0"/>
              <a:t> catalog to fill existing inventory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E23BD-8DDF-D9CF-FA8E-7358409D660B}"/>
              </a:ext>
            </a:extLst>
          </p:cNvPr>
          <p:cNvSpPr txBox="1"/>
          <p:nvPr/>
        </p:nvSpPr>
        <p:spPr>
          <a:xfrm>
            <a:off x="3410080" y="5616386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</a:t>
            </a:r>
            <a:r>
              <a:rPr lang="en-US" b="1" dirty="0"/>
              <a:t>Prebook</a:t>
            </a:r>
            <a:r>
              <a:rPr lang="en-US" dirty="0"/>
              <a:t> catalog to place upcoming seasonal orders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D4FD37-4765-2506-E360-91FD4E22473F}"/>
              </a:ext>
            </a:extLst>
          </p:cNvPr>
          <p:cNvSpPr/>
          <p:nvPr/>
        </p:nvSpPr>
        <p:spPr>
          <a:xfrm>
            <a:off x="1308308" y="517835"/>
            <a:ext cx="1833693" cy="650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A8CA0-FBEA-C9D8-F718-F15BDDCF8EC8}"/>
              </a:ext>
            </a:extLst>
          </p:cNvPr>
          <p:cNvSpPr/>
          <p:nvPr/>
        </p:nvSpPr>
        <p:spPr>
          <a:xfrm>
            <a:off x="1308307" y="3777971"/>
            <a:ext cx="1178219" cy="65008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19A04-1C73-24BF-CC50-95DC43ED7751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Catalog Selection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BFAA2CE-82DB-DE8E-07F4-9C0B0D1F0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41" y="398564"/>
            <a:ext cx="9823662" cy="6060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983AEF-FDBE-8C4B-882F-1171CF3C5138}"/>
              </a:ext>
            </a:extLst>
          </p:cNvPr>
          <p:cNvSpPr txBox="1"/>
          <p:nvPr/>
        </p:nvSpPr>
        <p:spPr>
          <a:xfrm>
            <a:off x="1271502" y="6425066"/>
            <a:ext cx="964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selecting a catalog, select </a:t>
            </a:r>
            <a:r>
              <a:rPr lang="en-US" dirty="0">
                <a:solidFill>
                  <a:srgbClr val="FF0000"/>
                </a:solidFill>
              </a:rPr>
              <a:t>Build Order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use the </a:t>
            </a:r>
            <a:r>
              <a:rPr lang="en-US" dirty="0">
                <a:solidFill>
                  <a:schemeClr val="accent1"/>
                </a:solidFill>
              </a:rPr>
              <a:t>search bar </a:t>
            </a:r>
            <a:r>
              <a:rPr lang="en-US" dirty="0"/>
              <a:t>to begin adding items to the cart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9AA090-948D-9A75-1080-453A5885FCB9}"/>
              </a:ext>
            </a:extLst>
          </p:cNvPr>
          <p:cNvSpPr/>
          <p:nvPr/>
        </p:nvSpPr>
        <p:spPr>
          <a:xfrm>
            <a:off x="3939715" y="411342"/>
            <a:ext cx="867690" cy="482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16D68A-CA36-9B75-6C08-C9F4A4DA2015}"/>
              </a:ext>
            </a:extLst>
          </p:cNvPr>
          <p:cNvSpPr/>
          <p:nvPr/>
        </p:nvSpPr>
        <p:spPr>
          <a:xfrm>
            <a:off x="7881069" y="4121728"/>
            <a:ext cx="3115590" cy="8001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37512B-C3B7-7EAA-FE22-D6B217AFA417}"/>
              </a:ext>
            </a:extLst>
          </p:cNvPr>
          <p:cNvSpPr/>
          <p:nvPr/>
        </p:nvSpPr>
        <p:spPr>
          <a:xfrm>
            <a:off x="5867400" y="337351"/>
            <a:ext cx="2514600" cy="26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2C445-5780-DF38-DDE0-89191F04D3E4}"/>
              </a:ext>
            </a:extLst>
          </p:cNvPr>
          <p:cNvSpPr txBox="1"/>
          <p:nvPr/>
        </p:nvSpPr>
        <p:spPr>
          <a:xfrm>
            <a:off x="1695581" y="76246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 Selection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351F19-3162-788D-94F9-35EE2D8B499F}"/>
              </a:ext>
            </a:extLst>
          </p:cNvPr>
          <p:cNvSpPr/>
          <p:nvPr/>
        </p:nvSpPr>
        <p:spPr>
          <a:xfrm>
            <a:off x="5980522" y="599124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1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2BB84F8-AA30-94D0-C6E3-47632B69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88" y="229541"/>
            <a:ext cx="10489823" cy="6471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0B414-C85C-2714-6BEE-F4F656CDC300}"/>
              </a:ext>
            </a:extLst>
          </p:cNvPr>
          <p:cNvSpPr txBox="1"/>
          <p:nvPr/>
        </p:nvSpPr>
        <p:spPr>
          <a:xfrm>
            <a:off x="1832780" y="-14989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Shipment Dates and Multiple Shipments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70786-1FBB-2ED4-5C18-9620C3562927}"/>
              </a:ext>
            </a:extLst>
          </p:cNvPr>
          <p:cNvSpPr/>
          <p:nvPr/>
        </p:nvSpPr>
        <p:spPr>
          <a:xfrm>
            <a:off x="5885156" y="1042007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91C4E-40E5-7913-6D07-D3EBE4EB0965}"/>
              </a:ext>
            </a:extLst>
          </p:cNvPr>
          <p:cNvSpPr txBox="1"/>
          <p:nvPr/>
        </p:nvSpPr>
        <p:spPr>
          <a:xfrm>
            <a:off x="4769326" y="683459"/>
            <a:ext cx="964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multiple ship dates, select the “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” symbol </a:t>
            </a:r>
          </a:p>
          <a:p>
            <a:r>
              <a:rPr lang="en-US" dirty="0"/>
              <a:t>next to “Shipment 1”. </a:t>
            </a:r>
          </a:p>
          <a:p>
            <a:r>
              <a:rPr lang="en-US" dirty="0"/>
              <a:t>You can add as many shipments as needed.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52871B-5FB1-764E-D21F-66F1E868942F}"/>
              </a:ext>
            </a:extLst>
          </p:cNvPr>
          <p:cNvSpPr/>
          <p:nvPr/>
        </p:nvSpPr>
        <p:spPr>
          <a:xfrm>
            <a:off x="4427999" y="822661"/>
            <a:ext cx="332811" cy="322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B5EC4-3C87-4F5F-9197-D71DD6B3E1EE}"/>
              </a:ext>
            </a:extLst>
          </p:cNvPr>
          <p:cNvSpPr txBox="1"/>
          <p:nvPr/>
        </p:nvSpPr>
        <p:spPr>
          <a:xfrm>
            <a:off x="3010782" y="1843572"/>
            <a:ext cx="964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edit ship dates, select the calendar icon next </a:t>
            </a:r>
          </a:p>
          <a:p>
            <a:r>
              <a:rPr lang="en-US" dirty="0"/>
              <a:t>to “</a:t>
            </a:r>
            <a:r>
              <a:rPr lang="en-US" dirty="0">
                <a:solidFill>
                  <a:srgbClr val="FF0000"/>
                </a:solidFill>
              </a:rPr>
              <a:t>start ship date</a:t>
            </a:r>
            <a:r>
              <a:rPr lang="en-US" dirty="0"/>
              <a:t>” on the selected shipment tab and fill in as needed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9C9C3-66C9-AF66-A915-16C9DFD5448E}"/>
              </a:ext>
            </a:extLst>
          </p:cNvPr>
          <p:cNvSpPr/>
          <p:nvPr/>
        </p:nvSpPr>
        <p:spPr>
          <a:xfrm>
            <a:off x="1990194" y="1152197"/>
            <a:ext cx="1020588" cy="371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870FA-0827-5009-7C9F-11E31121EAED}"/>
              </a:ext>
            </a:extLst>
          </p:cNvPr>
          <p:cNvSpPr/>
          <p:nvPr/>
        </p:nvSpPr>
        <p:spPr>
          <a:xfrm>
            <a:off x="6095999" y="515335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0E5387-B707-BD90-276A-4C14B44C1F9B}"/>
              </a:ext>
            </a:extLst>
          </p:cNvPr>
          <p:cNvSpPr txBox="1"/>
          <p:nvPr/>
        </p:nvSpPr>
        <p:spPr>
          <a:xfrm>
            <a:off x="-615832" y="5112435"/>
            <a:ext cx="834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select certain colorways, select the </a:t>
            </a:r>
            <a:r>
              <a:rPr lang="en-US" b="1" dirty="0"/>
              <a:t>name</a:t>
            </a:r>
            <a:r>
              <a:rPr lang="en-US" dirty="0"/>
              <a:t> of </a:t>
            </a:r>
          </a:p>
          <a:p>
            <a:pPr algn="ctr"/>
            <a:r>
              <a:rPr lang="en-US" dirty="0"/>
              <a:t>the product under the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E0DC3-35DD-6362-A76B-904D1FE74229}"/>
              </a:ext>
            </a:extLst>
          </p:cNvPr>
          <p:cNvSpPr txBox="1"/>
          <p:nvPr/>
        </p:nvSpPr>
        <p:spPr>
          <a:xfrm>
            <a:off x="2478157" y="3147397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C24DE-7600-9642-1854-2B78FE70A65D}"/>
              </a:ext>
            </a:extLst>
          </p:cNvPr>
          <p:cNvSpPr txBox="1"/>
          <p:nvPr/>
        </p:nvSpPr>
        <p:spPr>
          <a:xfrm>
            <a:off x="5050677" y="5112435"/>
            <a:ext cx="834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select certain colorways, </a:t>
            </a:r>
            <a:r>
              <a:rPr lang="en-US" b="1" dirty="0"/>
              <a:t>hover your mouse </a:t>
            </a:r>
          </a:p>
          <a:p>
            <a:pPr algn="ctr"/>
            <a:r>
              <a:rPr lang="en-US" b="1" dirty="0"/>
              <a:t>over</a:t>
            </a:r>
            <a:r>
              <a:rPr lang="en-US" dirty="0"/>
              <a:t> the desired colorway and select 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EAF28-14BF-C31C-EC35-A4CE7BEA389D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Colorway Selection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C4E931BB-5C2D-667F-48E4-EB9763E4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36" y="1843663"/>
            <a:ext cx="5499100" cy="3098800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D8C1CDBD-98BB-455A-A827-D6481D84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895" y="1843663"/>
            <a:ext cx="2260600" cy="320040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4D194678-D788-94DE-D936-00807B23D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430" y="1903829"/>
            <a:ext cx="22098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6C81413D-319C-CC1B-36C2-E17B35F6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21" y="640647"/>
            <a:ext cx="9584312" cy="5896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2673F-AC4D-D84B-5E4F-F70A6313FA21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Size and Quantity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2037A-4AEA-88DC-E62E-EE555E045BD2}"/>
              </a:ext>
            </a:extLst>
          </p:cNvPr>
          <p:cNvSpPr txBox="1"/>
          <p:nvPr/>
        </p:nvSpPr>
        <p:spPr>
          <a:xfrm>
            <a:off x="512618" y="6488668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are ready to enter sizes and quantities, select </a:t>
            </a:r>
            <a:r>
              <a:rPr lang="en-US" dirty="0">
                <a:solidFill>
                  <a:srgbClr val="FF0000"/>
                </a:solidFill>
              </a:rPr>
              <a:t>Enter Quantities </a:t>
            </a:r>
            <a:r>
              <a:rPr lang="en-US" dirty="0"/>
              <a:t>and enter your desired sizes and quantities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7B4287-BF36-FC1A-631D-BF0301DAFF76}"/>
              </a:ext>
            </a:extLst>
          </p:cNvPr>
          <p:cNvSpPr/>
          <p:nvPr/>
        </p:nvSpPr>
        <p:spPr>
          <a:xfrm>
            <a:off x="4838589" y="640647"/>
            <a:ext cx="867690" cy="482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743D8-5A9A-D4A8-DE5D-EE05D12C911C}"/>
              </a:ext>
            </a:extLst>
          </p:cNvPr>
          <p:cNvSpPr/>
          <p:nvPr/>
        </p:nvSpPr>
        <p:spPr>
          <a:xfrm>
            <a:off x="5860715" y="896078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C9B26E7E-F80D-C4E5-95C2-586EE6D5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58" y="269320"/>
            <a:ext cx="10117270" cy="621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E0CF5-03A5-70A3-7DE4-2A8093A83F5E}"/>
              </a:ext>
            </a:extLst>
          </p:cNvPr>
          <p:cNvSpPr txBox="1"/>
          <p:nvPr/>
        </p:nvSpPr>
        <p:spPr>
          <a:xfrm>
            <a:off x="2396836" y="6488668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you’ve completed your order, click the </a:t>
            </a:r>
            <a:r>
              <a:rPr lang="en-US" dirty="0">
                <a:solidFill>
                  <a:srgbClr val="FF0000"/>
                </a:solidFill>
              </a:rPr>
              <a:t>Cart</a:t>
            </a:r>
            <a:r>
              <a:rPr lang="en-US" dirty="0"/>
              <a:t> icon at the top of the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D0032C-DABF-44B7-5629-712173F2FB1E}"/>
              </a:ext>
            </a:extLst>
          </p:cNvPr>
          <p:cNvSpPr/>
          <p:nvPr/>
        </p:nvSpPr>
        <p:spPr>
          <a:xfrm>
            <a:off x="8655275" y="122869"/>
            <a:ext cx="2101898" cy="872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4D5E7-4A65-433F-5E70-BF3063CFD544}"/>
              </a:ext>
            </a:extLst>
          </p:cNvPr>
          <p:cNvSpPr/>
          <p:nvPr/>
        </p:nvSpPr>
        <p:spPr>
          <a:xfrm>
            <a:off x="6072496" y="559287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9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F6CED3-5647-956A-46CC-4D82AE3E2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" t="4905" r="16535" b="11269"/>
          <a:stretch/>
        </p:blipFill>
        <p:spPr>
          <a:xfrm>
            <a:off x="1058679" y="227653"/>
            <a:ext cx="10074642" cy="6261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66CB8-42E3-DBC8-A657-6BEBBF5EDC49}"/>
              </a:ext>
            </a:extLst>
          </p:cNvPr>
          <p:cNvSpPr txBox="1"/>
          <p:nvPr/>
        </p:nvSpPr>
        <p:spPr>
          <a:xfrm>
            <a:off x="1361666" y="6488668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to move items to a different shipment, simply </a:t>
            </a:r>
            <a:r>
              <a:rPr lang="en-US" dirty="0">
                <a:solidFill>
                  <a:srgbClr val="FF0000"/>
                </a:solidFill>
              </a:rPr>
              <a:t>drag and drop </a:t>
            </a:r>
            <a:r>
              <a:rPr lang="en-US" dirty="0"/>
              <a:t>to the desired shipment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E8F07A-02E0-69FF-6AA2-F71258FB84BE}"/>
              </a:ext>
            </a:extLst>
          </p:cNvPr>
          <p:cNvCxnSpPr>
            <a:cxnSpLocks/>
          </p:cNvCxnSpPr>
          <p:nvPr/>
        </p:nvCxnSpPr>
        <p:spPr>
          <a:xfrm>
            <a:off x="4505848" y="4433646"/>
            <a:ext cx="9453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9FC1220-6227-7590-4204-9726495BACD8}"/>
              </a:ext>
            </a:extLst>
          </p:cNvPr>
          <p:cNvSpPr/>
          <p:nvPr/>
        </p:nvSpPr>
        <p:spPr>
          <a:xfrm>
            <a:off x="5730449" y="498818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3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350</Words>
  <Application>Microsoft Macintosh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SITKA Elastic Ordering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SITKA Elastic Ordering Process</dc:title>
  <dc:creator>Nico Suttle</dc:creator>
  <cp:lastModifiedBy>Nico Suttle</cp:lastModifiedBy>
  <cp:revision>1</cp:revision>
  <dcterms:created xsi:type="dcterms:W3CDTF">2023-12-14T16:20:34Z</dcterms:created>
  <dcterms:modified xsi:type="dcterms:W3CDTF">2023-12-14T16:45:15Z</dcterms:modified>
</cp:coreProperties>
</file>