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07"/>
  </p:normalViewPr>
  <p:slideViewPr>
    <p:cSldViewPr snapToGrid="0">
      <p:cViewPr>
        <p:scale>
          <a:sx n="95" d="100"/>
          <a:sy n="95" d="100"/>
        </p:scale>
        <p:origin x="121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410F2-09F7-B371-B026-155B7F19C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3509D-A740-B5E3-74A6-C4AF0F030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1076D-BD97-570F-13D7-3DA6DC73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C349C-3227-7853-8305-735739D7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0E392-D8E2-4242-8ECE-E2266A09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1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720D-71A9-0492-7D51-A3CDF24A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F8860-C8F8-334A-3098-E7F7DED3A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9F710-7C7C-3FA8-0C90-09B71176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FE11D-F065-41FD-5921-1B08BDFB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43D78-0E6B-BC33-46CF-1C40C943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9BB6DD-9B23-125B-09FF-C1C77DEEB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D9BDB-D2E7-0C77-C0EC-2C56CD018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E668C-E6BC-A56E-F867-1A5E28E9B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1898F-C55E-501A-146C-470D8544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3340D-4D97-D72A-2D8D-CADE09C8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6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387B-46D3-FCBC-8B50-FC49EDE1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1D07-B1B3-A2D3-FB59-25E7793CF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A2FC-0D72-DB8E-538C-7A1FD70D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DAE22-733B-C207-C381-0CB7233C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09E25-0240-B3D5-9804-283F470A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1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AE35-560D-CED2-E0D1-1B39226A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3506E-6F31-6B8F-B89A-62B237C63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D269C-52C2-A115-1B0A-ED6C91AE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1D28E-1D9E-2647-D848-F2E1E39F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BDA0D-28B5-4654-2755-45B3D21D2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4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3335-D03C-3D7E-2948-B3FB9755C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43BFF-C8EC-AF5E-E843-73CD58EBF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556D-5515-E448-A71F-5F3B925F8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777F4-FAB1-5E43-CBF7-3A4A7952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CDD4E-EDF9-D56D-821A-41EC4AC1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80251-9F4C-D0EF-7788-BF732239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BAE43-2B2C-9E6A-C705-E4A821334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04969-F0CC-E1EE-D315-ACC3A44AF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4549F-7D4E-84A7-2C4D-36DA2DC31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50036-E697-2DB2-DC05-61AFD1D63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CD45D-F86E-627D-8E06-41AADB1A5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6AB7B2-E96A-B59D-F3CB-891EB9F41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A8810-5955-086F-6328-3433DCA8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48B7A-BA53-8A1F-BF99-FF98B4E5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6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BB182-1F97-6500-A3A1-7E94227A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E2E9B-341F-94E7-F66D-737E5BA3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898C7-CFE6-ECE4-8FFB-D69C61E4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DFDAA-8751-5E8B-04FD-81D83EF7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7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22076-42BB-7A5E-7E1A-BE42A7AA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FCBB0-8414-AF28-2E5D-5C1341BE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97B3E-8C54-F6AE-8B76-CF0227A35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2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F1DE9-AA6B-7AF8-B861-38D4FAE72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7AF03-18A0-BA14-250D-870C3AEB4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CFE9C-0E40-5015-367F-110AFF2C6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4B4E-507A-C40C-D37B-BAB16FC0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CD01D-F82C-2D97-E2CD-925D47EC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7FDA-2A02-1FDD-4486-B0D5C06C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7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A92C-4A15-9E83-42D7-C6F1E48DC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1A078-4E15-9ECF-345C-069EFA73C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C11D0-3E52-86C4-C98C-E5CF45166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45112-CEFE-D7D4-F99B-2A43FBA0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68751-46FF-CD0C-0266-5465908C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B534A-D245-9B37-99B6-C8C3EA65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2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53EDFE-E251-3AD9-E44A-978B6669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FE1DD-2A47-8F92-2914-3FE184677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482E9-6D68-F71E-1880-04CDCA739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D214A-EEE4-2542-92E2-D81C21FE8B5F}" type="datetimeFigureOut">
              <a:rPr lang="en-US" smtClean="0"/>
              <a:t>1/8/24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8FF9F-7672-CB92-4458-358ED47F2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498C3-45F7-BDB9-DF27-708398010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C4BC-E9F8-E84C-8AFA-8706AA57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3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B295-05BC-8362-434D-53C865623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Howler Envoy</a:t>
            </a:r>
          </a:p>
        </p:txBody>
      </p:sp>
    </p:spTree>
    <p:extLst>
      <p:ext uri="{BB962C8B-B14F-4D97-AF65-F5344CB8AC3E}">
        <p14:creationId xmlns:p14="http://schemas.microsoft.com/office/powerpoint/2010/main" val="174256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195977-DD3D-0494-0E94-47032E8838FE}"/>
              </a:ext>
            </a:extLst>
          </p:cNvPr>
          <p:cNvSpPr txBox="1"/>
          <p:nvPr/>
        </p:nvSpPr>
        <p:spPr>
          <a:xfrm>
            <a:off x="2271712" y="5267863"/>
            <a:ext cx="895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logging in, select “Orders” at the top right of the page, followed by “Create Order” </a:t>
            </a:r>
          </a:p>
        </p:txBody>
      </p:sp>
      <p:pic>
        <p:nvPicPr>
          <p:cNvPr id="8" name="Picture 7" descr="A screenshot of a phone&#10;&#10;Description automatically generated">
            <a:extLst>
              <a:ext uri="{FF2B5EF4-FFF2-40B4-BE49-F238E27FC236}">
                <a16:creationId xmlns:a16="http://schemas.microsoft.com/office/drawing/2014/main" id="{CC3EFD97-F8D3-F68A-3246-D071018F9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0" y="1390650"/>
            <a:ext cx="3860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4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AE95F103-265A-6EAE-0169-35F923577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26" y="262394"/>
            <a:ext cx="10479050" cy="63332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3E076C-E7FA-9CC9-6B0B-AFC2CA9873A5}"/>
              </a:ext>
            </a:extLst>
          </p:cNvPr>
          <p:cNvSpPr txBox="1"/>
          <p:nvPr/>
        </p:nvSpPr>
        <p:spPr>
          <a:xfrm>
            <a:off x="1616868" y="4837095"/>
            <a:ext cx="895826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Here you will see all of the necessary information to </a:t>
            </a:r>
            <a:r>
              <a:rPr lang="en-US" dirty="0">
                <a:solidFill>
                  <a:srgbClr val="FF0000"/>
                </a:solidFill>
              </a:rPr>
              <a:t>add multiple shipments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 a catalog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add shipping dates</a:t>
            </a:r>
            <a:r>
              <a:rPr lang="en-US" dirty="0"/>
              <a:t>, and insert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custom PO number </a:t>
            </a:r>
            <a:r>
              <a:rPr lang="en-US" dirty="0"/>
              <a:t>if it is different than the order name.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E58AFD4-3677-EB60-FC77-93DD8419D3A7}"/>
              </a:ext>
            </a:extLst>
          </p:cNvPr>
          <p:cNvSpPr/>
          <p:nvPr/>
        </p:nvSpPr>
        <p:spPr>
          <a:xfrm>
            <a:off x="5220430" y="5522158"/>
            <a:ext cx="1540042" cy="5173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F9B9849-D1D5-0C63-177F-B2729D2D95EC}"/>
              </a:ext>
            </a:extLst>
          </p:cNvPr>
          <p:cNvSpPr/>
          <p:nvPr/>
        </p:nvSpPr>
        <p:spPr>
          <a:xfrm>
            <a:off x="5990451" y="2020904"/>
            <a:ext cx="2852760" cy="9388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A326B2-90C5-695F-17C9-AEAFEB3344BB}"/>
              </a:ext>
            </a:extLst>
          </p:cNvPr>
          <p:cNvSpPr/>
          <p:nvPr/>
        </p:nvSpPr>
        <p:spPr>
          <a:xfrm>
            <a:off x="3050736" y="2959767"/>
            <a:ext cx="2852760" cy="7651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430C577-C3F1-542B-A482-651D39E66349}"/>
              </a:ext>
            </a:extLst>
          </p:cNvPr>
          <p:cNvSpPr/>
          <p:nvPr/>
        </p:nvSpPr>
        <p:spPr>
          <a:xfrm>
            <a:off x="3050736" y="2020904"/>
            <a:ext cx="2852760" cy="76514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0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DA473CD-9404-4772-7F65-C8FA7B12E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93" y="569698"/>
            <a:ext cx="10387013" cy="51641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C174A6-F13A-2F2D-D2BD-64672205E411}"/>
              </a:ext>
            </a:extLst>
          </p:cNvPr>
          <p:cNvSpPr txBox="1"/>
          <p:nvPr/>
        </p:nvSpPr>
        <p:spPr>
          <a:xfrm>
            <a:off x="1958890" y="5087483"/>
            <a:ext cx="895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following page will show how many shipments you created, which catalog you chose, and the requested delivery dates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B829C-A753-050F-0FD8-D56A4665C8C6}"/>
              </a:ext>
            </a:extLst>
          </p:cNvPr>
          <p:cNvSpPr txBox="1"/>
          <p:nvPr/>
        </p:nvSpPr>
        <p:spPr>
          <a:xfrm>
            <a:off x="1798469" y="5746183"/>
            <a:ext cx="895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make any changes, select </a:t>
            </a:r>
            <a:r>
              <a:rPr lang="en-US" dirty="0">
                <a:solidFill>
                  <a:srgbClr val="FF0000"/>
                </a:solidFill>
              </a:rPr>
              <a:t>“Edit Header” </a:t>
            </a:r>
            <a:r>
              <a:rPr lang="en-US" dirty="0"/>
              <a:t>at the top of the page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00A7488-EBA8-0418-D9CA-D7C1C77E9B91}"/>
              </a:ext>
            </a:extLst>
          </p:cNvPr>
          <p:cNvSpPr/>
          <p:nvPr/>
        </p:nvSpPr>
        <p:spPr>
          <a:xfrm>
            <a:off x="5916653" y="1010315"/>
            <a:ext cx="1540042" cy="5173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BFE291-E7BC-BA07-B505-F1978877BCD8}"/>
              </a:ext>
            </a:extLst>
          </p:cNvPr>
          <p:cNvSpPr txBox="1"/>
          <p:nvPr/>
        </p:nvSpPr>
        <p:spPr>
          <a:xfrm>
            <a:off x="1798469" y="6194280"/>
            <a:ext cx="895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begin placing items into your order, select the blue </a:t>
            </a:r>
            <a:r>
              <a:rPr lang="en-US" dirty="0">
                <a:solidFill>
                  <a:srgbClr val="0070C0"/>
                </a:solidFill>
              </a:rPr>
              <a:t>“+”</a:t>
            </a:r>
            <a:r>
              <a:rPr lang="en-US" dirty="0"/>
              <a:t> symbol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12FC7D-4EA9-E4AF-1152-BEB01EAC48CB}"/>
              </a:ext>
            </a:extLst>
          </p:cNvPr>
          <p:cNvSpPr/>
          <p:nvPr/>
        </p:nvSpPr>
        <p:spPr>
          <a:xfrm>
            <a:off x="1089589" y="3489157"/>
            <a:ext cx="486548" cy="5004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7B325B2-0C0B-63F3-8B92-09F0013EA480}"/>
              </a:ext>
            </a:extLst>
          </p:cNvPr>
          <p:cNvSpPr/>
          <p:nvPr/>
        </p:nvSpPr>
        <p:spPr>
          <a:xfrm>
            <a:off x="1089589" y="4361259"/>
            <a:ext cx="486548" cy="50045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4007D698-CE45-5DAE-7D93-33F4443E8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783" y="0"/>
            <a:ext cx="9058434" cy="54864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82B2B3-46CD-C8B4-2020-36A9FCDC9F43}"/>
              </a:ext>
            </a:extLst>
          </p:cNvPr>
          <p:cNvSpPr txBox="1"/>
          <p:nvPr/>
        </p:nvSpPr>
        <p:spPr>
          <a:xfrm>
            <a:off x="1825732" y="5357509"/>
            <a:ext cx="8958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 can now either type </a:t>
            </a:r>
            <a:r>
              <a:rPr lang="en-US" dirty="0">
                <a:solidFill>
                  <a:srgbClr val="0070C0"/>
                </a:solidFill>
              </a:rPr>
              <a:t>Keywords or SKU #s in the search bar</a:t>
            </a:r>
            <a:r>
              <a:rPr lang="en-US" dirty="0"/>
              <a:t>, or simply scroll through the products. To add an item to your shipment, click the blue </a:t>
            </a:r>
            <a:r>
              <a:rPr lang="en-US" dirty="0">
                <a:solidFill>
                  <a:srgbClr val="FF0000"/>
                </a:solidFill>
              </a:rPr>
              <a:t>“+”</a:t>
            </a:r>
            <a:r>
              <a:rPr lang="en-US" dirty="0"/>
              <a:t> at the top right corner of every product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98A7222-CF56-D2B6-0BF2-3F818BAB7605}"/>
              </a:ext>
            </a:extLst>
          </p:cNvPr>
          <p:cNvSpPr/>
          <p:nvPr/>
        </p:nvSpPr>
        <p:spPr>
          <a:xfrm>
            <a:off x="4564050" y="1430693"/>
            <a:ext cx="389021" cy="3772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1BD2E74-5A52-C93F-A9E8-FC3E0888E354}"/>
              </a:ext>
            </a:extLst>
          </p:cNvPr>
          <p:cNvSpPr/>
          <p:nvPr/>
        </p:nvSpPr>
        <p:spPr>
          <a:xfrm>
            <a:off x="3526690" y="332773"/>
            <a:ext cx="5556349" cy="7651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15AB74-B0E4-2593-F189-38766E53C898}"/>
              </a:ext>
            </a:extLst>
          </p:cNvPr>
          <p:cNvSpPr txBox="1"/>
          <p:nvPr/>
        </p:nvSpPr>
        <p:spPr>
          <a:xfrm>
            <a:off x="1825731" y="6270764"/>
            <a:ext cx="895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Once you have selected all of your desired products for Shipment 1, select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“Done” </a:t>
            </a:r>
            <a:r>
              <a:rPr lang="en-US" dirty="0"/>
              <a:t>in the top right corner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A196BE6-0771-E39F-9487-6FA979FF511D}"/>
              </a:ext>
            </a:extLst>
          </p:cNvPr>
          <p:cNvSpPr/>
          <p:nvPr/>
        </p:nvSpPr>
        <p:spPr>
          <a:xfrm>
            <a:off x="9370996" y="432174"/>
            <a:ext cx="1185728" cy="57847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6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2B96EDA8-CC41-41D2-2E0F-CF3D1BBF2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614" y="278969"/>
            <a:ext cx="9180771" cy="55173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5F409F-9EA8-478A-5882-8D106083731D}"/>
              </a:ext>
            </a:extLst>
          </p:cNvPr>
          <p:cNvSpPr txBox="1"/>
          <p:nvPr/>
        </p:nvSpPr>
        <p:spPr>
          <a:xfrm>
            <a:off x="1728122" y="6025152"/>
            <a:ext cx="895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From here, you can add </a:t>
            </a:r>
            <a:r>
              <a:rPr lang="en-US" dirty="0">
                <a:solidFill>
                  <a:srgbClr val="C00000"/>
                </a:solidFill>
              </a:rPr>
              <a:t>quantities and sizes </a:t>
            </a:r>
            <a:r>
              <a:rPr lang="en-US" dirty="0"/>
              <a:t>for each product in Shipment 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97E15B-35BB-FE5B-1B68-91F775AB850A}"/>
              </a:ext>
            </a:extLst>
          </p:cNvPr>
          <p:cNvSpPr/>
          <p:nvPr/>
        </p:nvSpPr>
        <p:spPr>
          <a:xfrm>
            <a:off x="2274550" y="2528058"/>
            <a:ext cx="3010371" cy="1021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ADB486-72E2-467B-5CCC-74FE2A6BD77A}"/>
              </a:ext>
            </a:extLst>
          </p:cNvPr>
          <p:cNvSpPr/>
          <p:nvPr/>
        </p:nvSpPr>
        <p:spPr>
          <a:xfrm>
            <a:off x="2274550" y="4775312"/>
            <a:ext cx="3010371" cy="1021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F3316B36-19D5-EB71-D3DC-56037E50D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67" y="278969"/>
            <a:ext cx="8898866" cy="53624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06C54F-A078-72AF-C7B0-527502BB6B12}"/>
              </a:ext>
            </a:extLst>
          </p:cNvPr>
          <p:cNvSpPr txBox="1"/>
          <p:nvPr/>
        </p:nvSpPr>
        <p:spPr>
          <a:xfrm>
            <a:off x="1728122" y="5534251"/>
            <a:ext cx="895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 scrolling through Shipment 1, you will see Shipment 2 at the bottom. Click the blue </a:t>
            </a:r>
            <a:r>
              <a:rPr lang="en-US" dirty="0">
                <a:solidFill>
                  <a:srgbClr val="C00000"/>
                </a:solidFill>
              </a:rPr>
              <a:t>“+” </a:t>
            </a:r>
            <a:r>
              <a:rPr lang="en-US" dirty="0"/>
              <a:t>next to S2 and follow the previous instructions from S1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3F5E321-275A-643E-70AD-85D1EE150E11}"/>
              </a:ext>
            </a:extLst>
          </p:cNvPr>
          <p:cNvSpPr/>
          <p:nvPr/>
        </p:nvSpPr>
        <p:spPr>
          <a:xfrm>
            <a:off x="1728122" y="4713371"/>
            <a:ext cx="534631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2C31D-C8A7-A006-0CE4-0849C5CBA262}"/>
              </a:ext>
            </a:extLst>
          </p:cNvPr>
          <p:cNvSpPr txBox="1"/>
          <p:nvPr/>
        </p:nvSpPr>
        <p:spPr>
          <a:xfrm>
            <a:off x="1809677" y="6180582"/>
            <a:ext cx="895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you only have 1 shipment, select </a:t>
            </a:r>
            <a:r>
              <a:rPr lang="en-US" dirty="0">
                <a:solidFill>
                  <a:srgbClr val="0070C0"/>
                </a:solidFill>
              </a:rPr>
              <a:t>“Review” </a:t>
            </a:r>
            <a:r>
              <a:rPr lang="en-US" dirty="0"/>
              <a:t>at the top right corner of the page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A35E8C6-2E19-8D1F-A517-66283F15CDCF}"/>
              </a:ext>
            </a:extLst>
          </p:cNvPr>
          <p:cNvSpPr/>
          <p:nvPr/>
        </p:nvSpPr>
        <p:spPr>
          <a:xfrm>
            <a:off x="9420045" y="677417"/>
            <a:ext cx="1125388" cy="40951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5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9B67BCA-6047-C7FF-2318-283C4A622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264" y="373507"/>
            <a:ext cx="8971471" cy="50364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AFFDCF-129C-496C-8048-7205DCD2FE0B}"/>
              </a:ext>
            </a:extLst>
          </p:cNvPr>
          <p:cNvSpPr txBox="1"/>
          <p:nvPr/>
        </p:nvSpPr>
        <p:spPr>
          <a:xfrm>
            <a:off x="1505614" y="50342"/>
            <a:ext cx="8958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When reviewing your order, ensure all </a:t>
            </a:r>
            <a:r>
              <a:rPr lang="en-US" dirty="0">
                <a:solidFill>
                  <a:srgbClr val="0070C0"/>
                </a:solidFill>
              </a:rPr>
              <a:t>quantities/sizes</a:t>
            </a:r>
            <a:r>
              <a:rPr lang="en-US" dirty="0"/>
              <a:t>, </a:t>
            </a:r>
            <a:r>
              <a:rPr lang="en-US" dirty="0">
                <a:solidFill>
                  <a:schemeClr val="accent4"/>
                </a:solidFill>
              </a:rPr>
              <a:t>names/POs</a:t>
            </a:r>
            <a:r>
              <a:rPr lang="en-US" dirty="0"/>
              <a:t>,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ship dates </a:t>
            </a:r>
            <a:r>
              <a:rPr lang="en-US" dirty="0"/>
              <a:t>are correct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2F9A15-ADE8-C412-85DE-D08414D9EB11}"/>
              </a:ext>
            </a:extLst>
          </p:cNvPr>
          <p:cNvSpPr txBox="1"/>
          <p:nvPr/>
        </p:nvSpPr>
        <p:spPr>
          <a:xfrm>
            <a:off x="1505612" y="5345142"/>
            <a:ext cx="8958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you have multiple shipments, you can find how many products are in each shipment and the total cost of each shipment on the </a:t>
            </a:r>
            <a:r>
              <a:rPr lang="en-US" dirty="0">
                <a:solidFill>
                  <a:srgbClr val="FF0000"/>
                </a:solidFill>
              </a:rPr>
              <a:t>right side of the S1, S2, S3, etc. bars. </a:t>
            </a:r>
            <a:r>
              <a:rPr lang="en-US" dirty="0"/>
              <a:t>The </a:t>
            </a:r>
            <a:r>
              <a:rPr lang="en-US" dirty="0">
                <a:solidFill>
                  <a:srgbClr val="7030A0"/>
                </a:solidFill>
              </a:rPr>
              <a:t>“Order Total” </a:t>
            </a:r>
            <a:r>
              <a:rPr lang="en-US" dirty="0"/>
              <a:t>is all of the shipments (if there are multiple) combined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C81EBB1-0A1A-AB29-CC91-FF4BDE21E9B7}"/>
              </a:ext>
            </a:extLst>
          </p:cNvPr>
          <p:cNvSpPr/>
          <p:nvPr/>
        </p:nvSpPr>
        <p:spPr>
          <a:xfrm>
            <a:off x="9333781" y="2727955"/>
            <a:ext cx="1352604" cy="6463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99955C-CD90-A64F-11A1-527495F5EE6F}"/>
              </a:ext>
            </a:extLst>
          </p:cNvPr>
          <p:cNvSpPr/>
          <p:nvPr/>
        </p:nvSpPr>
        <p:spPr>
          <a:xfrm>
            <a:off x="1997435" y="4004871"/>
            <a:ext cx="3110593" cy="111892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3C2E2E-A8BD-3876-4DB8-F4FBB102EDF8}"/>
              </a:ext>
            </a:extLst>
          </p:cNvPr>
          <p:cNvSpPr/>
          <p:nvPr/>
        </p:nvSpPr>
        <p:spPr>
          <a:xfrm>
            <a:off x="1505614" y="774390"/>
            <a:ext cx="6345614" cy="111892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B65703C-9CEA-9BF6-721C-64A1DC012179}"/>
              </a:ext>
            </a:extLst>
          </p:cNvPr>
          <p:cNvSpPr/>
          <p:nvPr/>
        </p:nvSpPr>
        <p:spPr>
          <a:xfrm>
            <a:off x="2312894" y="3065929"/>
            <a:ext cx="2124635" cy="30835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EB7A16-9DB9-DAEB-1A39-AC96655A0617}"/>
              </a:ext>
            </a:extLst>
          </p:cNvPr>
          <p:cNvSpPr txBox="1"/>
          <p:nvPr/>
        </p:nvSpPr>
        <p:spPr>
          <a:xfrm>
            <a:off x="1505612" y="6237301"/>
            <a:ext cx="895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 make changes, select “Edit” in the top right corner of the page. If you are happy with your order, select “Submit”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17B421-9931-767A-8D56-0902F002A18E}"/>
              </a:ext>
            </a:extLst>
          </p:cNvPr>
          <p:cNvSpPr/>
          <p:nvPr/>
        </p:nvSpPr>
        <p:spPr>
          <a:xfrm>
            <a:off x="8800380" y="923814"/>
            <a:ext cx="1459725" cy="64633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7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343</Words>
  <Application>Microsoft Macintosh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Howler Envoy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Howler Envoy</dc:title>
  <dc:creator>Nico Suttle</dc:creator>
  <cp:lastModifiedBy>Nico Suttle</cp:lastModifiedBy>
  <cp:revision>1</cp:revision>
  <dcterms:created xsi:type="dcterms:W3CDTF">2024-01-08T16:56:54Z</dcterms:created>
  <dcterms:modified xsi:type="dcterms:W3CDTF">2024-01-08T17:43:23Z</dcterms:modified>
</cp:coreProperties>
</file>