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63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/>
    <p:restoredTop sz="94737"/>
  </p:normalViewPr>
  <p:slideViewPr>
    <p:cSldViewPr snapToGrid="0">
      <p:cViewPr varScale="1">
        <p:scale>
          <a:sx n="90" d="100"/>
          <a:sy n="90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2349-32BB-0240-BBE0-C6694C6CF06B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2FE39-FFDC-E84C-8831-1CC7427C8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3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2FE39-FFDC-E84C-8831-1CC7427C8F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1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A6070-5A7A-FACF-4F49-F29F4662F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7E47B-80EB-8A57-4B4D-73D054FD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A22CC-577C-7468-890C-38E943AE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32AA-E84C-E495-7B39-73C56A7C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5930E-FE29-EDC0-68CB-A21E2D4E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3885-DAB9-20B9-62F9-1580A170E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EF95D-8FC3-83D5-738C-6C85AAE59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5FB1-7B90-92FD-4682-40DB88D7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C750A-C602-37DD-18BA-7FA97802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17B45-8F0B-141D-6E0A-75DBA056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BF9D8B-434A-23EC-A769-7AD116D7B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D7FF52-2DD2-9FBE-9C7D-E047404BD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7F032-0892-575F-CBA4-87D84B3E4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F7668-76CC-C314-D606-F695423A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87E7D-A5A4-5B04-F861-057A1EBB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0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746F-9AC3-27FE-B2C3-25C728371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14310-36AC-EE52-239A-9EA2B8A77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1E9D9-5994-0245-3CD3-8A8046661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340B-7026-F3D1-2763-F35AC32CD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C8030-DCAC-0011-96D5-F9517C1DA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5F7E-FB21-C30D-BE1F-7402CB16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5687F-A4A7-14EE-FE11-4AA381CBC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D8B5B-0968-E56C-B6BD-2D6E037B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D06CA-C5B7-5A34-0911-6394C2A7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71EE4-ADA5-7228-64B3-A1DD7A0E4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0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D8AD-9037-88B5-EB1D-2CC908BD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938F7-D485-3EE2-1369-7E6C09744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90377-21C9-BF5F-032F-8077F4AD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5BADD-1C0B-16F0-4DEC-254786CC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3C601-6087-B504-300E-70C8185B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E9C4D-32FE-0BF2-EA94-B0300ADA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9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485C5-912F-09DA-87FB-F94D3D7E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A5DF3-8954-CB07-7F93-68BB52F46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67BAB-FB9F-B2BC-BDCC-F2B34A7D5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0E2D7-7626-4C4A-6683-F9C988E0D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1E468-0C4A-D20F-5055-222EC9F75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B5F86-B87D-0569-ADF4-8791D5D7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070C2D-6AA2-5071-14F4-AB444F0BD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FF1B4-9AC2-E7D2-002F-64B3AD0F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2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8ACA-9BB0-8F1F-27FC-1167E8CF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E8FB6-149B-C145-B9EE-1DE15ECF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EC7EA-4E02-AC07-920A-D06C8718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3E330-A84A-6831-EB0D-5D2D54DE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1B75F-26FA-C264-8ECF-FAFF105EB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D0A780-AEBD-38D0-ADBC-551E18F2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D09FB-8AA1-AA74-EE67-80F6874F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5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E20B1-D432-4C3D-91B3-515CA597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43EAA-2734-2E64-910C-FC7067CC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29DE3-02C7-6EA9-4D5C-AC9E3EB3F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8DC84-DC8A-08CD-D95B-0EAB225E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C3C90-455B-CE25-6350-9EF8137D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8890B-CAE2-2CF6-B92B-2BA453987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7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C8CC5-92D6-9AE1-A003-38C40BF2E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56C4CA-D8DE-D0EB-68A5-B40600F77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77FA4-0FBF-8399-9D42-6E16632EC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AA96B-D85E-BF9F-5F0A-5E35326F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373A3-FC24-7DC3-076B-21C53F796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A73F6-E74D-9DD4-CD3B-0625A79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2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9DA6F8-2B5C-75F5-5CFC-DA6752ED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DC561-5D34-3B8A-25D4-6F88F591C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11F76-3862-5EB2-CD93-F4B7FC9D1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846E7-4D56-D043-AFE2-9055FAE6A583}" type="datetimeFigureOut">
              <a:rPr lang="en-US" smtClean="0"/>
              <a:t>12/14/23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AE1E5-5796-912A-D667-4E0F510FED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38BE5-C39A-04F9-48E5-CA3BBECED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F348-75BF-994C-A42B-C7FF89AD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8D01-DC30-F0CD-7F6B-84E12C119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Orvis Elastic Ordering Process</a:t>
            </a:r>
          </a:p>
        </p:txBody>
      </p:sp>
    </p:spTree>
    <p:extLst>
      <p:ext uri="{BB962C8B-B14F-4D97-AF65-F5344CB8AC3E}">
        <p14:creationId xmlns:p14="http://schemas.microsoft.com/office/powerpoint/2010/main" val="270687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hopping list&#10;&#10;Description automatically generated">
            <a:extLst>
              <a:ext uri="{FF2B5EF4-FFF2-40B4-BE49-F238E27FC236}">
                <a16:creationId xmlns:a16="http://schemas.microsoft.com/office/drawing/2014/main" id="{9EDD7392-CB87-4FDF-E83C-71589CF5F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9" y="163693"/>
            <a:ext cx="10252362" cy="6311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862C3B-87CF-589A-D63D-C6CBC5DC5114}"/>
              </a:ext>
            </a:extLst>
          </p:cNvPr>
          <p:cNvSpPr txBox="1"/>
          <p:nvPr/>
        </p:nvSpPr>
        <p:spPr>
          <a:xfrm>
            <a:off x="1288472" y="6395894"/>
            <a:ext cx="116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reviewing your order, and double checking shipping dates and quantities, </a:t>
            </a:r>
            <a:r>
              <a:rPr lang="en-US" dirty="0">
                <a:solidFill>
                  <a:srgbClr val="FF0000"/>
                </a:solidFill>
              </a:rPr>
              <a:t>Proceed to Checkout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64A1DB-0DA8-3D77-A6B1-4195C7FE28D3}"/>
              </a:ext>
            </a:extLst>
          </p:cNvPr>
          <p:cNvSpPr/>
          <p:nvPr/>
        </p:nvSpPr>
        <p:spPr>
          <a:xfrm>
            <a:off x="9120283" y="5899282"/>
            <a:ext cx="2101898" cy="5755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0DFEA9-F4E2-494B-B7AB-FADC4223EC17}"/>
              </a:ext>
            </a:extLst>
          </p:cNvPr>
          <p:cNvSpPr/>
          <p:nvPr/>
        </p:nvSpPr>
        <p:spPr>
          <a:xfrm>
            <a:off x="5525906" y="280019"/>
            <a:ext cx="2682263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E852E-1225-1FB8-0848-1B684B5ADEAE}"/>
              </a:ext>
            </a:extLst>
          </p:cNvPr>
          <p:cNvSpPr/>
          <p:nvPr/>
        </p:nvSpPr>
        <p:spPr>
          <a:xfrm>
            <a:off x="5773364" y="425200"/>
            <a:ext cx="2582779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47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5677CA9-33A7-1D00-C58E-E50F5593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75" y="743740"/>
            <a:ext cx="11867649" cy="4149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53547F-8FC6-C61F-CA8A-C484955EA5DD}"/>
              </a:ext>
            </a:extLst>
          </p:cNvPr>
          <p:cNvSpPr/>
          <p:nvPr/>
        </p:nvSpPr>
        <p:spPr>
          <a:xfrm>
            <a:off x="5808533" y="1031870"/>
            <a:ext cx="2895852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5A27A7-E6C5-071F-925A-40B927C5198D}"/>
              </a:ext>
            </a:extLst>
          </p:cNvPr>
          <p:cNvSpPr/>
          <p:nvPr/>
        </p:nvSpPr>
        <p:spPr>
          <a:xfrm>
            <a:off x="676011" y="2715172"/>
            <a:ext cx="2895852" cy="1748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2705EA-406A-14D3-C971-BD45E424ED7A}"/>
              </a:ext>
            </a:extLst>
          </p:cNvPr>
          <p:cNvSpPr txBox="1"/>
          <p:nvPr/>
        </p:nvSpPr>
        <p:spPr>
          <a:xfrm>
            <a:off x="1939401" y="6370521"/>
            <a:ext cx="116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top of the page, your </a:t>
            </a:r>
            <a:r>
              <a:rPr lang="en-US" dirty="0">
                <a:solidFill>
                  <a:srgbClr val="FF0000"/>
                </a:solidFill>
              </a:rPr>
              <a:t>billing address</a:t>
            </a:r>
            <a:r>
              <a:rPr lang="en-US" dirty="0"/>
              <a:t> will be listed. Double check that this is accurate!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B46148-DA9B-7390-3764-780DA3EE51D0}"/>
              </a:ext>
            </a:extLst>
          </p:cNvPr>
          <p:cNvSpPr/>
          <p:nvPr/>
        </p:nvSpPr>
        <p:spPr>
          <a:xfrm>
            <a:off x="676011" y="2632107"/>
            <a:ext cx="2101898" cy="18314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97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hipping order&#10;&#10;Description automatically generated">
            <a:extLst>
              <a:ext uri="{FF2B5EF4-FFF2-40B4-BE49-F238E27FC236}">
                <a16:creationId xmlns:a16="http://schemas.microsoft.com/office/drawing/2014/main" id="{072E095A-6E64-EC1B-A4B3-AF524A04D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805" y="160891"/>
            <a:ext cx="9770390" cy="3822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48CA89-6F81-1CDF-A90A-C08CD200C15F}"/>
              </a:ext>
            </a:extLst>
          </p:cNvPr>
          <p:cNvSpPr txBox="1"/>
          <p:nvPr/>
        </p:nvSpPr>
        <p:spPr>
          <a:xfrm>
            <a:off x="256309" y="5570867"/>
            <a:ext cx="1167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the middle of the page, you will see your </a:t>
            </a:r>
            <a:r>
              <a:rPr lang="en-US" dirty="0">
                <a:solidFill>
                  <a:schemeClr val="accent1"/>
                </a:solidFill>
              </a:rPr>
              <a:t>shipments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shipping address</a:t>
            </a:r>
            <a:r>
              <a:rPr lang="en-US" dirty="0"/>
              <a:t>. Ensure the shipping address is correct, you may add a drop address if needed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1CCFA7-F286-4894-7E89-0E13EE3CC46B}"/>
              </a:ext>
            </a:extLst>
          </p:cNvPr>
          <p:cNvSpPr/>
          <p:nvPr/>
        </p:nvSpPr>
        <p:spPr>
          <a:xfrm>
            <a:off x="1653164" y="2006960"/>
            <a:ext cx="2569212" cy="1327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EDDE7-44A2-AE0B-2E3D-B27AEA1F80AB}"/>
              </a:ext>
            </a:extLst>
          </p:cNvPr>
          <p:cNvSpPr/>
          <p:nvPr/>
        </p:nvSpPr>
        <p:spPr>
          <a:xfrm>
            <a:off x="4503940" y="2071938"/>
            <a:ext cx="2569212" cy="1327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478455-0374-E8E2-7EE2-0B11EB87F847}"/>
              </a:ext>
            </a:extLst>
          </p:cNvPr>
          <p:cNvSpPr/>
          <p:nvPr/>
        </p:nvSpPr>
        <p:spPr>
          <a:xfrm>
            <a:off x="1524150" y="2071938"/>
            <a:ext cx="2698226" cy="1262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C54C86-CD1B-3ECC-CE98-6CE90794322F}"/>
              </a:ext>
            </a:extLst>
          </p:cNvPr>
          <p:cNvSpPr/>
          <p:nvPr/>
        </p:nvSpPr>
        <p:spPr>
          <a:xfrm>
            <a:off x="4439433" y="2039448"/>
            <a:ext cx="2698226" cy="1262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4A0AEE-1022-4714-3435-537324DD0FB5}"/>
              </a:ext>
            </a:extLst>
          </p:cNvPr>
          <p:cNvSpPr/>
          <p:nvPr/>
        </p:nvSpPr>
        <p:spPr>
          <a:xfrm>
            <a:off x="1524150" y="640801"/>
            <a:ext cx="1017572" cy="4440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28D6B2-910C-D849-B1D8-35F195DFFA7C}"/>
              </a:ext>
            </a:extLst>
          </p:cNvPr>
          <p:cNvSpPr/>
          <p:nvPr/>
        </p:nvSpPr>
        <p:spPr>
          <a:xfrm>
            <a:off x="4439433" y="611879"/>
            <a:ext cx="1017572" cy="44407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login&#10;&#10;Description automatically generated">
            <a:extLst>
              <a:ext uri="{FF2B5EF4-FFF2-40B4-BE49-F238E27FC236}">
                <a16:creationId xmlns:a16="http://schemas.microsoft.com/office/drawing/2014/main" id="{54E564C7-C3F2-BBE4-19B2-0DA8CDABA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92" y="201478"/>
            <a:ext cx="10083009" cy="56776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25FC4-1DD5-F7B4-637A-FC112E66282E}"/>
              </a:ext>
            </a:extLst>
          </p:cNvPr>
          <p:cNvSpPr txBox="1"/>
          <p:nvPr/>
        </p:nvSpPr>
        <p:spPr>
          <a:xfrm>
            <a:off x="3791919" y="655714"/>
            <a:ext cx="11679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 the bottom of the page will be your </a:t>
            </a:r>
            <a:r>
              <a:rPr lang="en-US" dirty="0">
                <a:solidFill>
                  <a:srgbClr val="FF0000"/>
                </a:solidFill>
              </a:rPr>
              <a:t>start ship date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cancel date</a:t>
            </a:r>
            <a:r>
              <a:rPr lang="en-US" dirty="0"/>
              <a:t>. Ensure all dates are correct.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CF1E1E-6F2D-F959-C42F-3F329A3A09EB}"/>
              </a:ext>
            </a:extLst>
          </p:cNvPr>
          <p:cNvSpPr/>
          <p:nvPr/>
        </p:nvSpPr>
        <p:spPr>
          <a:xfrm>
            <a:off x="1155310" y="276369"/>
            <a:ext cx="2923864" cy="16828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FF3C5-CF5B-02C1-0D89-DCFB91E30100}"/>
              </a:ext>
            </a:extLst>
          </p:cNvPr>
          <p:cNvSpPr txBox="1"/>
          <p:nvPr/>
        </p:nvSpPr>
        <p:spPr>
          <a:xfrm>
            <a:off x="3791919" y="2015414"/>
            <a:ext cx="1167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 your desired </a:t>
            </a:r>
            <a:r>
              <a:rPr lang="en-US" dirty="0">
                <a:solidFill>
                  <a:schemeClr val="accent1"/>
                </a:solidFill>
              </a:rPr>
              <a:t>PO</a:t>
            </a:r>
            <a:r>
              <a:rPr lang="en-US" dirty="0"/>
              <a:t> for BOTH shipments. </a:t>
            </a:r>
          </a:p>
          <a:p>
            <a:pPr algn="ctr"/>
            <a:r>
              <a:rPr lang="en-US" dirty="0"/>
              <a:t>Once both POs are filled out, the </a:t>
            </a:r>
            <a:r>
              <a:rPr lang="en-US" dirty="0">
                <a:solidFill>
                  <a:srgbClr val="FF0000"/>
                </a:solidFill>
              </a:rPr>
              <a:t>Place Order</a:t>
            </a:r>
          </a:p>
          <a:p>
            <a:pPr algn="ctr"/>
            <a:r>
              <a:rPr lang="en-US" dirty="0"/>
              <a:t>button will turn black and you will be able to </a:t>
            </a:r>
          </a:p>
          <a:p>
            <a:pPr algn="ctr"/>
            <a:r>
              <a:rPr lang="en-US" dirty="0"/>
              <a:t>select it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4EB464E-E642-C3FF-2AAF-ACA9B99E9183}"/>
              </a:ext>
            </a:extLst>
          </p:cNvPr>
          <p:cNvSpPr/>
          <p:nvPr/>
        </p:nvSpPr>
        <p:spPr>
          <a:xfrm>
            <a:off x="4072937" y="1712386"/>
            <a:ext cx="2923864" cy="98431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D984E9-949C-6232-FC78-D0CA65AA3B0A}"/>
              </a:ext>
            </a:extLst>
          </p:cNvPr>
          <p:cNvSpPr/>
          <p:nvPr/>
        </p:nvSpPr>
        <p:spPr>
          <a:xfrm>
            <a:off x="9794928" y="5206490"/>
            <a:ext cx="1162373" cy="7288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7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2FDD3AFF-0CA1-C353-47F3-4E43A7584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044" y="514080"/>
            <a:ext cx="9205912" cy="5819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2170D-7C5F-120B-B8F4-6F0D800C3E10}"/>
              </a:ext>
            </a:extLst>
          </p:cNvPr>
          <p:cNvSpPr txBox="1"/>
          <p:nvPr/>
        </p:nvSpPr>
        <p:spPr>
          <a:xfrm>
            <a:off x="1945612" y="6333728"/>
            <a:ext cx="83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you’ve logged in, you’ll find this home page. To place an order, select </a:t>
            </a:r>
            <a:r>
              <a:rPr lang="en-US" b="1" dirty="0">
                <a:solidFill>
                  <a:srgbClr val="FF0000"/>
                </a:solidFill>
              </a:rPr>
              <a:t>Shop Now</a:t>
            </a:r>
            <a:r>
              <a:rPr lang="en-US" dirty="0"/>
              <a:t>.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B2D8251-5AA0-C1AE-1749-91B4FF027EF6}"/>
              </a:ext>
            </a:extLst>
          </p:cNvPr>
          <p:cNvSpPr/>
          <p:nvPr/>
        </p:nvSpPr>
        <p:spPr>
          <a:xfrm>
            <a:off x="1679143" y="539516"/>
            <a:ext cx="1114425" cy="650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B09765-838E-12D7-A25D-270F49D443CC}"/>
              </a:ext>
            </a:extLst>
          </p:cNvPr>
          <p:cNvSpPr txBox="1"/>
          <p:nvPr/>
        </p:nvSpPr>
        <p:spPr>
          <a:xfrm>
            <a:off x="1840259" y="229541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Order Creation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58BB6C-47DD-ADDB-87CC-2BB07C1EF6F7}"/>
              </a:ext>
            </a:extLst>
          </p:cNvPr>
          <p:cNvSpPr/>
          <p:nvPr/>
        </p:nvSpPr>
        <p:spPr>
          <a:xfrm>
            <a:off x="6753792" y="1297742"/>
            <a:ext cx="2588217" cy="2169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A512B3-BAB7-C772-47A7-59BD72035661}"/>
              </a:ext>
            </a:extLst>
          </p:cNvPr>
          <p:cNvSpPr/>
          <p:nvPr/>
        </p:nvSpPr>
        <p:spPr>
          <a:xfrm>
            <a:off x="8184356" y="772755"/>
            <a:ext cx="2514600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3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21DE3D-7761-366D-EA86-C7F264B62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3" y="303340"/>
            <a:ext cx="9248774" cy="5896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8C837-AB43-2FFE-319F-80049CA8B0FA}"/>
              </a:ext>
            </a:extLst>
          </p:cNvPr>
          <p:cNvSpPr txBox="1"/>
          <p:nvPr/>
        </p:nvSpPr>
        <p:spPr>
          <a:xfrm>
            <a:off x="2376750" y="6185328"/>
            <a:ext cx="83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here, you have the options of selecting from </a:t>
            </a:r>
            <a:r>
              <a:rPr lang="en-US" b="1" dirty="0">
                <a:solidFill>
                  <a:srgbClr val="FF0000"/>
                </a:solidFill>
              </a:rPr>
              <a:t>Preseason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Reorder </a:t>
            </a:r>
            <a:r>
              <a:rPr lang="en-US" dirty="0"/>
              <a:t>Catalogs.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27058-B51F-D8A4-CA6B-1EE8BD2CC228}"/>
              </a:ext>
            </a:extLst>
          </p:cNvPr>
          <p:cNvSpPr txBox="1"/>
          <p:nvPr/>
        </p:nvSpPr>
        <p:spPr>
          <a:xfrm>
            <a:off x="3410081" y="4243387"/>
            <a:ext cx="83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</a:t>
            </a:r>
            <a:r>
              <a:rPr lang="en-US" b="1" dirty="0"/>
              <a:t>Reorder</a:t>
            </a:r>
            <a:r>
              <a:rPr lang="en-US" dirty="0"/>
              <a:t> catalog to fill existing inventory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E23BD-8DDF-D9CF-FA8E-7358409D660B}"/>
              </a:ext>
            </a:extLst>
          </p:cNvPr>
          <p:cNvSpPr txBox="1"/>
          <p:nvPr/>
        </p:nvSpPr>
        <p:spPr>
          <a:xfrm>
            <a:off x="3410081" y="1719366"/>
            <a:ext cx="83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</a:t>
            </a:r>
            <a:r>
              <a:rPr lang="en-US" b="1" dirty="0"/>
              <a:t>Preseason</a:t>
            </a:r>
            <a:r>
              <a:rPr lang="en-US" dirty="0"/>
              <a:t> catalog to place upcoming seasonal orders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D4FD37-4765-2506-E360-91FD4E22473F}"/>
              </a:ext>
            </a:extLst>
          </p:cNvPr>
          <p:cNvSpPr/>
          <p:nvPr/>
        </p:nvSpPr>
        <p:spPr>
          <a:xfrm>
            <a:off x="1576388" y="2753518"/>
            <a:ext cx="1833693" cy="650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A8CA0-FBEA-C9D8-F718-F15BDDCF8EC8}"/>
              </a:ext>
            </a:extLst>
          </p:cNvPr>
          <p:cNvSpPr/>
          <p:nvPr/>
        </p:nvSpPr>
        <p:spPr>
          <a:xfrm>
            <a:off x="1576387" y="5505357"/>
            <a:ext cx="1833693" cy="650082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719A04-1C73-24BF-CC50-95DC43ED7751}"/>
              </a:ext>
            </a:extLst>
          </p:cNvPr>
          <p:cNvSpPr txBox="1"/>
          <p:nvPr/>
        </p:nvSpPr>
        <p:spPr>
          <a:xfrm>
            <a:off x="1840259" y="229541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Catalog Selection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1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BC19E03-4F34-82B0-CC06-C36DEBA5F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93" y="511219"/>
            <a:ext cx="9793014" cy="5835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983AEF-FDBE-8C4B-882F-1171CF3C5138}"/>
              </a:ext>
            </a:extLst>
          </p:cNvPr>
          <p:cNvSpPr txBox="1"/>
          <p:nvPr/>
        </p:nvSpPr>
        <p:spPr>
          <a:xfrm>
            <a:off x="1271502" y="6425066"/>
            <a:ext cx="964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selecting a catalog, select </a:t>
            </a:r>
            <a:r>
              <a:rPr lang="en-US" dirty="0">
                <a:solidFill>
                  <a:srgbClr val="FF0000"/>
                </a:solidFill>
              </a:rPr>
              <a:t>Build Order </a:t>
            </a:r>
            <a:r>
              <a:rPr lang="en-US" dirty="0"/>
              <a:t>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use the </a:t>
            </a:r>
            <a:r>
              <a:rPr lang="en-US" dirty="0">
                <a:solidFill>
                  <a:schemeClr val="accent1"/>
                </a:solidFill>
              </a:rPr>
              <a:t>search bar </a:t>
            </a:r>
            <a:r>
              <a:rPr lang="en-US" dirty="0"/>
              <a:t>to begin adding items to the cart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9AA090-948D-9A75-1080-453A5885FCB9}"/>
              </a:ext>
            </a:extLst>
          </p:cNvPr>
          <p:cNvSpPr/>
          <p:nvPr/>
        </p:nvSpPr>
        <p:spPr>
          <a:xfrm>
            <a:off x="3910974" y="485960"/>
            <a:ext cx="867690" cy="482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16D68A-CA36-9B75-6C08-C9F4A4DA2015}"/>
              </a:ext>
            </a:extLst>
          </p:cNvPr>
          <p:cNvSpPr/>
          <p:nvPr/>
        </p:nvSpPr>
        <p:spPr>
          <a:xfrm>
            <a:off x="7876917" y="3816928"/>
            <a:ext cx="3115590" cy="8001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37512B-C3B7-7EAA-FE22-D6B217AFA417}"/>
              </a:ext>
            </a:extLst>
          </p:cNvPr>
          <p:cNvSpPr/>
          <p:nvPr/>
        </p:nvSpPr>
        <p:spPr>
          <a:xfrm>
            <a:off x="5867400" y="337351"/>
            <a:ext cx="2514600" cy="262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B2C445-5780-DF38-DDE0-89191F04D3E4}"/>
              </a:ext>
            </a:extLst>
          </p:cNvPr>
          <p:cNvSpPr txBox="1"/>
          <p:nvPr/>
        </p:nvSpPr>
        <p:spPr>
          <a:xfrm>
            <a:off x="1695581" y="76246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 Selection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351F19-3162-788D-94F9-35EE2D8B499F}"/>
              </a:ext>
            </a:extLst>
          </p:cNvPr>
          <p:cNvSpPr/>
          <p:nvPr/>
        </p:nvSpPr>
        <p:spPr>
          <a:xfrm>
            <a:off x="5867400" y="757922"/>
            <a:ext cx="2514600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1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60B414-C85C-2714-6BEE-F4F656CDC300}"/>
              </a:ext>
            </a:extLst>
          </p:cNvPr>
          <p:cNvSpPr txBox="1"/>
          <p:nvPr/>
        </p:nvSpPr>
        <p:spPr>
          <a:xfrm>
            <a:off x="1840259" y="229541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Shipment Dates and Multiple Shipments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A screenshot of a calendar&#10;&#10;Description automatically generated">
            <a:extLst>
              <a:ext uri="{FF2B5EF4-FFF2-40B4-BE49-F238E27FC236}">
                <a16:creationId xmlns:a16="http://schemas.microsoft.com/office/drawing/2014/main" id="{325A157C-540F-406B-4548-7CC6E6ACE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51" y="658488"/>
            <a:ext cx="9341497" cy="55410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870786-1FBB-2ED4-5C18-9620C3562927}"/>
              </a:ext>
            </a:extLst>
          </p:cNvPr>
          <p:cNvSpPr/>
          <p:nvPr/>
        </p:nvSpPr>
        <p:spPr>
          <a:xfrm>
            <a:off x="5885156" y="1042007"/>
            <a:ext cx="2514600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A91C4E-40E5-7913-6D07-D3EBE4EB0965}"/>
              </a:ext>
            </a:extLst>
          </p:cNvPr>
          <p:cNvSpPr txBox="1"/>
          <p:nvPr/>
        </p:nvSpPr>
        <p:spPr>
          <a:xfrm>
            <a:off x="4958599" y="1120153"/>
            <a:ext cx="9648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add multiple ship dates, select the “</a:t>
            </a: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” symbol </a:t>
            </a:r>
          </a:p>
          <a:p>
            <a:r>
              <a:rPr lang="en-US" dirty="0"/>
              <a:t>next to “Shipment 1”. </a:t>
            </a:r>
          </a:p>
          <a:p>
            <a:r>
              <a:rPr lang="en-US" dirty="0"/>
              <a:t>You can add as many shipments as needed.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52871B-5FB1-764E-D21F-66F1E868942F}"/>
              </a:ext>
            </a:extLst>
          </p:cNvPr>
          <p:cNvSpPr/>
          <p:nvPr/>
        </p:nvSpPr>
        <p:spPr>
          <a:xfrm>
            <a:off x="4587368" y="1152871"/>
            <a:ext cx="332811" cy="322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B5EC4-3C87-4F5F-9197-D71DD6B3E1EE}"/>
              </a:ext>
            </a:extLst>
          </p:cNvPr>
          <p:cNvSpPr txBox="1"/>
          <p:nvPr/>
        </p:nvSpPr>
        <p:spPr>
          <a:xfrm>
            <a:off x="4138542" y="2247666"/>
            <a:ext cx="964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edit ship dates, select the calendar icon next </a:t>
            </a:r>
          </a:p>
          <a:p>
            <a:r>
              <a:rPr lang="en-US" dirty="0"/>
              <a:t>to “</a:t>
            </a:r>
            <a:r>
              <a:rPr lang="en-US" dirty="0">
                <a:solidFill>
                  <a:srgbClr val="FF0000"/>
                </a:solidFill>
              </a:rPr>
              <a:t>start ship date</a:t>
            </a:r>
            <a:r>
              <a:rPr lang="en-US" dirty="0"/>
              <a:t>” on the selected shipment tab and fill in as needed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A9C9C3-66C9-AF66-A915-16C9DFD5448E}"/>
              </a:ext>
            </a:extLst>
          </p:cNvPr>
          <p:cNvSpPr/>
          <p:nvPr/>
        </p:nvSpPr>
        <p:spPr>
          <a:xfrm>
            <a:off x="1425251" y="1475334"/>
            <a:ext cx="953807" cy="3224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870FA-0827-5009-7C9F-11E31121EAED}"/>
              </a:ext>
            </a:extLst>
          </p:cNvPr>
          <p:cNvSpPr/>
          <p:nvPr/>
        </p:nvSpPr>
        <p:spPr>
          <a:xfrm>
            <a:off x="5885156" y="907333"/>
            <a:ext cx="2514600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1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jacket&#10;&#10;Description automatically generated">
            <a:extLst>
              <a:ext uri="{FF2B5EF4-FFF2-40B4-BE49-F238E27FC236}">
                <a16:creationId xmlns:a16="http://schemas.microsoft.com/office/drawing/2014/main" id="{B25ECF68-AC39-F148-9FBA-4981A63AC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93" y="987342"/>
            <a:ext cx="4912185" cy="3955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0E5387-B707-BD90-276A-4C14B44C1F9B}"/>
              </a:ext>
            </a:extLst>
          </p:cNvPr>
          <p:cNvSpPr txBox="1"/>
          <p:nvPr/>
        </p:nvSpPr>
        <p:spPr>
          <a:xfrm>
            <a:off x="-615832" y="5112435"/>
            <a:ext cx="834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select certain colorways, select the </a:t>
            </a:r>
            <a:r>
              <a:rPr lang="en-US" b="1" dirty="0"/>
              <a:t>name</a:t>
            </a:r>
            <a:r>
              <a:rPr lang="en-US" dirty="0"/>
              <a:t> of </a:t>
            </a:r>
          </a:p>
          <a:p>
            <a:pPr algn="ctr"/>
            <a:r>
              <a:rPr lang="en-US" dirty="0"/>
              <a:t>the product under the 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CE0DC3-35DD-6362-A76B-904D1FE74229}"/>
              </a:ext>
            </a:extLst>
          </p:cNvPr>
          <p:cNvSpPr txBox="1"/>
          <p:nvPr/>
        </p:nvSpPr>
        <p:spPr>
          <a:xfrm>
            <a:off x="2478157" y="3147397"/>
            <a:ext cx="8343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C24DE-7600-9642-1854-2B78FE70A65D}"/>
              </a:ext>
            </a:extLst>
          </p:cNvPr>
          <p:cNvSpPr txBox="1"/>
          <p:nvPr/>
        </p:nvSpPr>
        <p:spPr>
          <a:xfrm>
            <a:off x="5050677" y="5112435"/>
            <a:ext cx="8343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select certain colorways, </a:t>
            </a:r>
            <a:r>
              <a:rPr lang="en-US" b="1" dirty="0"/>
              <a:t>hover your mouse </a:t>
            </a:r>
          </a:p>
          <a:p>
            <a:pPr algn="ctr"/>
            <a:r>
              <a:rPr lang="en-US" b="1" dirty="0"/>
              <a:t>over</a:t>
            </a:r>
            <a:r>
              <a:rPr lang="en-US" dirty="0"/>
              <a:t> the desired colorway and select it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 descr="A jacket with a zipper&#10;&#10;Description automatically generated with medium confidence">
            <a:extLst>
              <a:ext uri="{FF2B5EF4-FFF2-40B4-BE49-F238E27FC236}">
                <a16:creationId xmlns:a16="http://schemas.microsoft.com/office/drawing/2014/main" id="{B8C1D845-D5F9-D991-9449-1D3C1015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198" y="1459081"/>
            <a:ext cx="2469686" cy="3376633"/>
          </a:xfrm>
          <a:prstGeom prst="rect">
            <a:avLst/>
          </a:prstGeom>
        </p:spPr>
      </p:pic>
      <p:pic>
        <p:nvPicPr>
          <p:cNvPr id="16" name="Picture 15" descr="A screenshot of a jacket&#10;&#10;Description automatically generated">
            <a:extLst>
              <a:ext uri="{FF2B5EF4-FFF2-40B4-BE49-F238E27FC236}">
                <a16:creationId xmlns:a16="http://schemas.microsoft.com/office/drawing/2014/main" id="{6B573A79-FAF3-D00B-EEAD-3550078C0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495" y="1426981"/>
            <a:ext cx="2790129" cy="3345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2EAF28-14BF-C31C-EC35-A4CE7BEA389D}"/>
              </a:ext>
            </a:extLst>
          </p:cNvPr>
          <p:cNvSpPr txBox="1"/>
          <p:nvPr/>
        </p:nvSpPr>
        <p:spPr>
          <a:xfrm>
            <a:off x="1840259" y="229541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Colorway Selection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91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FBFDB0E4-55C7-D919-ABD8-8B6B6688F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75" y="640647"/>
            <a:ext cx="10115250" cy="59878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F2673F-AC4D-D84B-5E4F-F70A6313FA21}"/>
              </a:ext>
            </a:extLst>
          </p:cNvPr>
          <p:cNvSpPr txBox="1"/>
          <p:nvPr/>
        </p:nvSpPr>
        <p:spPr>
          <a:xfrm>
            <a:off x="1840259" y="229541"/>
            <a:ext cx="834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Size and Quantity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C2037A-4AEA-88DC-E62E-EE555E045BD2}"/>
              </a:ext>
            </a:extLst>
          </p:cNvPr>
          <p:cNvSpPr txBox="1"/>
          <p:nvPr/>
        </p:nvSpPr>
        <p:spPr>
          <a:xfrm>
            <a:off x="512618" y="6488668"/>
            <a:ext cx="116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are ready to enter sizes and quantities, select </a:t>
            </a:r>
            <a:r>
              <a:rPr lang="en-US" dirty="0">
                <a:solidFill>
                  <a:srgbClr val="FF0000"/>
                </a:solidFill>
              </a:rPr>
              <a:t>Enter Quantities </a:t>
            </a:r>
            <a:r>
              <a:rPr lang="en-US" dirty="0"/>
              <a:t>and enter your desired sizes and quantities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E7B4287-BF36-FC1A-631D-BF0301DAFF76}"/>
              </a:ext>
            </a:extLst>
          </p:cNvPr>
          <p:cNvSpPr/>
          <p:nvPr/>
        </p:nvSpPr>
        <p:spPr>
          <a:xfrm>
            <a:off x="4880793" y="640647"/>
            <a:ext cx="867690" cy="482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7743D8-5A9A-D4A8-DE5D-EE05D12C911C}"/>
              </a:ext>
            </a:extLst>
          </p:cNvPr>
          <p:cNvSpPr/>
          <p:nvPr/>
        </p:nvSpPr>
        <p:spPr>
          <a:xfrm>
            <a:off x="5860715" y="896078"/>
            <a:ext cx="2582779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63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19FF5229-FA29-D4DA-E914-D0D8D0A5E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98" y="324471"/>
            <a:ext cx="10458774" cy="62090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DE0CF5-03A5-70A3-7DE4-2A8093A83F5E}"/>
              </a:ext>
            </a:extLst>
          </p:cNvPr>
          <p:cNvSpPr txBox="1"/>
          <p:nvPr/>
        </p:nvSpPr>
        <p:spPr>
          <a:xfrm>
            <a:off x="2396836" y="6488668"/>
            <a:ext cx="116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you’ve completed your order, click the </a:t>
            </a:r>
            <a:r>
              <a:rPr lang="en-US" dirty="0">
                <a:solidFill>
                  <a:srgbClr val="FF0000"/>
                </a:solidFill>
              </a:rPr>
              <a:t>Cart</a:t>
            </a:r>
            <a:r>
              <a:rPr lang="en-US" dirty="0"/>
              <a:t> icon at the top of the page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D0032C-DABF-44B7-5629-712173F2FB1E}"/>
              </a:ext>
            </a:extLst>
          </p:cNvPr>
          <p:cNvSpPr/>
          <p:nvPr/>
        </p:nvSpPr>
        <p:spPr>
          <a:xfrm>
            <a:off x="8344429" y="152400"/>
            <a:ext cx="2101898" cy="8728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34D5E7-4A65-433F-5E70-BF3063CFD544}"/>
              </a:ext>
            </a:extLst>
          </p:cNvPr>
          <p:cNvSpPr/>
          <p:nvPr/>
        </p:nvSpPr>
        <p:spPr>
          <a:xfrm>
            <a:off x="5761650" y="629625"/>
            <a:ext cx="2582779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9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8FA915D-B963-0D58-35E9-0B02F7D3C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94" r="4547" b="5989"/>
          <a:stretch/>
        </p:blipFill>
        <p:spPr>
          <a:xfrm>
            <a:off x="1131506" y="254506"/>
            <a:ext cx="9928988" cy="6348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A66CB8-42E3-DBC8-A657-6BEBBF5EDC49}"/>
              </a:ext>
            </a:extLst>
          </p:cNvPr>
          <p:cNvSpPr txBox="1"/>
          <p:nvPr/>
        </p:nvSpPr>
        <p:spPr>
          <a:xfrm>
            <a:off x="1361666" y="6488668"/>
            <a:ext cx="1167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want to move items to a different shipment, simply </a:t>
            </a:r>
            <a:r>
              <a:rPr lang="en-US" dirty="0">
                <a:solidFill>
                  <a:srgbClr val="FF0000"/>
                </a:solidFill>
              </a:rPr>
              <a:t>drag and drop </a:t>
            </a:r>
            <a:r>
              <a:rPr lang="en-US" dirty="0"/>
              <a:t>to the desired shipment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E8F07A-02E0-69FF-6AA2-F71258FB84BE}"/>
              </a:ext>
            </a:extLst>
          </p:cNvPr>
          <p:cNvCxnSpPr>
            <a:cxnSpLocks/>
          </p:cNvCxnSpPr>
          <p:nvPr/>
        </p:nvCxnSpPr>
        <p:spPr>
          <a:xfrm flipH="1">
            <a:off x="4463143" y="5365630"/>
            <a:ext cx="8164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9FC1220-6227-7590-4204-9726495BACD8}"/>
              </a:ext>
            </a:extLst>
          </p:cNvPr>
          <p:cNvSpPr/>
          <p:nvPr/>
        </p:nvSpPr>
        <p:spPr>
          <a:xfrm>
            <a:off x="5607901" y="508245"/>
            <a:ext cx="2582779" cy="20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3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9848</TotalTime>
  <Words>350</Words>
  <Application>Microsoft Macintosh PowerPoint</Application>
  <PresentationFormat>Widescreen</PresentationFormat>
  <Paragraphs>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Orvis Elastic Ordering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Orvis Elastic Order</dc:title>
  <dc:creator>Nico Suttle</dc:creator>
  <cp:lastModifiedBy>Nico Suttle</cp:lastModifiedBy>
  <cp:revision>8</cp:revision>
  <dcterms:created xsi:type="dcterms:W3CDTF">2023-11-30T17:42:54Z</dcterms:created>
  <dcterms:modified xsi:type="dcterms:W3CDTF">2023-12-14T16:24:33Z</dcterms:modified>
</cp:coreProperties>
</file>